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98" d="100"/>
          <a:sy n="98" d="100"/>
        </p:scale>
        <p:origin x="8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7486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Образовательная программа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дошкольного образования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МБДОУ «Детский сад 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ru-RU" sz="4000" b="1">
                <a:solidFill>
                  <a:srgbClr val="7030A0"/>
                </a:solidFill>
              </a:rPr>
              <a:t>№ 1</a:t>
            </a:r>
            <a:r>
              <a:rPr lang="ru-RU" sz="4000" b="1" dirty="0">
                <a:solidFill>
                  <a:srgbClr val="7030A0"/>
                </a:solidFill>
              </a:rPr>
              <a:t>2</a:t>
            </a:r>
            <a:r>
              <a:rPr lang="ru-RU" sz="4000" b="1">
                <a:solidFill>
                  <a:srgbClr val="7030A0"/>
                </a:solidFill>
              </a:rPr>
              <a:t>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b="1" dirty="0"/>
              <a:t>утвержден приказом Минобрнауки России</a:t>
            </a:r>
            <a:br>
              <a:rPr lang="ru-RU" sz="2400" b="1" dirty="0"/>
            </a:br>
            <a:r>
              <a:rPr lang="ru-RU" sz="2400" b="1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утверждена приказом Минпросвещения России</a:t>
            </a:r>
            <a:br>
              <a:rPr lang="ru-RU" sz="2400" b="1" dirty="0"/>
            </a:br>
            <a:r>
              <a:rPr lang="ru-RU" sz="2400" b="1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6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73310"/>
              </p:ext>
            </p:extLst>
          </p:nvPr>
        </p:nvGraphicFramePr>
        <p:xfrm>
          <a:off x="1187172" y="2683565"/>
          <a:ext cx="9968508" cy="32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18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661418">
                  <a:extLst>
                    <a:ext uri="{9D8B030D-6E8A-4147-A177-3AD203B41FA5}">
                      <a16:colId xmlns:a16="http://schemas.microsoft.com/office/drawing/2014/main" val="3617615959"/>
                    </a:ext>
                  </a:extLst>
                </a:gridCol>
                <a:gridCol w="1661418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661418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661418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661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(1–3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    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старшая группа  (5–6</a:t>
                      </a:r>
                      <a:r>
                        <a:rPr lang="ru-RU" sz="2400" b="1" baseline="0" dirty="0">
                          <a:effectLst/>
                        </a:rPr>
                        <a:t>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Подготовительная к школе  группа (6-7 лет)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71320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парциальной программой:                                     «Приобщение детей к истокам русской народной культуры» (авторы </a:t>
            </a:r>
            <a:r>
              <a:rPr lang="ru-RU" sz="2400" dirty="0" err="1"/>
              <a:t>О.Л.Князева</a:t>
            </a:r>
            <a:r>
              <a:rPr lang="ru-RU" sz="2400" dirty="0"/>
              <a:t>, М.Д. </a:t>
            </a:r>
            <a:r>
              <a:rPr lang="ru-RU" sz="2400" dirty="0" err="1"/>
              <a:t>Маханева</a:t>
            </a:r>
            <a:r>
              <a:rPr lang="ru-RU" sz="2400" dirty="0"/>
              <a:t>);                                  «Конструирование и ручной труд в детском саду» (автор Л.В. </a:t>
            </a:r>
            <a:r>
              <a:rPr lang="ru-RU" sz="2400" dirty="0" err="1"/>
              <a:t>Куцакова</a:t>
            </a:r>
            <a:r>
              <a:rPr lang="ru-RU" sz="2400" dirty="0"/>
              <a:t>)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267936" y="5442204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94172" y="5594182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425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Ретро</vt:lpstr>
      <vt:lpstr>Образовательная программа  дошкольного образования  МБДОУ «Детский сад  № 12»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Gvarda</cp:lastModifiedBy>
  <cp:revision>18</cp:revision>
  <dcterms:created xsi:type="dcterms:W3CDTF">2023-05-23T07:08:07Z</dcterms:created>
  <dcterms:modified xsi:type="dcterms:W3CDTF">2024-01-31T11:49:34Z</dcterms:modified>
</cp:coreProperties>
</file>